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61" r:id="rId7"/>
    <p:sldId id="259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Hemler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Speed Cameras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C83803-0C7B-4EA5-A73B-3D3FB0FF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0594F7-424D-4185-BA3A-7824DD6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traffic in the City of Chicago, including congestion data, crash data, and traffic cameras, using data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data.cityofchicago.org: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Red Light Camera Locations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Red Light Camera Violations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Speed Camera Locations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Speed Camera Violations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Crashes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People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Vehicles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Congestion Estimates by Region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what areas are crashes more/less common?  Does this correlate to congestion?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there a correlation between red light cameras and number of violations?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there a correlation between speed cameras and number of violations?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are the average congestion levels throughout the year?  Do these correlate to the number of crashes?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Gather data from data.cityofchicago.org, via the </a:t>
            </a:r>
            <a:r>
              <a:rPr lang="it-IT" dirty="0"/>
              <a:t>Socrata Open Data API (SODA) or direct .csv 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Import and review data using Jupyter Notebook and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Evaluate scope of available data (reporting years, keys to link datasets)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Clean datasets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Remove NaN and ‘0’ values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Filter timeframe of data as needed to remove partial year reporting</a:t>
            </a:r>
            <a:endParaRPr lang="en-US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Parse resulting data, link </a:t>
            </a:r>
            <a:r>
              <a:rPr lang="en-US" sz="2200" dirty="0" err="1"/>
              <a:t>dataframes</a:t>
            </a:r>
            <a:r>
              <a:rPr lang="en-US" sz="2200" dirty="0"/>
              <a:t> to determine answers to the questions posed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Visualize data using Matplotlib and Google Maps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7526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 in the City of Chicago, 2017-present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A690D-7D4C-4D8E-902D-1301321BF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Red Light Cameras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2A758B-7394-47BE-BFDE-C595AAE7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DBF23A7-487B-4F5D-BA5F-18BD084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293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Process</vt:lpstr>
      <vt:lpstr>Traffic Crashes</vt:lpstr>
      <vt:lpstr>Traffic Regions</vt:lpstr>
      <vt:lpstr>Traffic Regions, Incl. Red Light and Speed Cameras</vt:lpstr>
      <vt:lpstr>Crashes vs. Red Light Cameras</vt:lpstr>
      <vt:lpstr>Crashes vs.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Robert Wood</cp:lastModifiedBy>
  <cp:revision>7</cp:revision>
  <dcterms:created xsi:type="dcterms:W3CDTF">2019-03-23T23:51:07Z</dcterms:created>
  <dcterms:modified xsi:type="dcterms:W3CDTF">2019-03-26T23:28:59Z</dcterms:modified>
</cp:coreProperties>
</file>